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DA6C2-D088-4644-8CB0-484E7651B85A}" type="datetimeFigureOut">
              <a:rPr lang="ko-KR" altLang="en-US" smtClean="0"/>
              <a:t>2011-04-05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AF8A-8041-4219-81C5-94ADE51A4D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2749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DA6C2-D088-4644-8CB0-484E7651B85A}" type="datetimeFigureOut">
              <a:rPr lang="ko-KR" altLang="en-US" smtClean="0"/>
              <a:t>2011-04-05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AF8A-8041-4219-81C5-94ADE51A4D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9550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DA6C2-D088-4644-8CB0-484E7651B85A}" type="datetimeFigureOut">
              <a:rPr lang="ko-KR" altLang="en-US" smtClean="0"/>
              <a:t>2011-04-05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AF8A-8041-4219-81C5-94ADE51A4D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1737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DA6C2-D088-4644-8CB0-484E7651B85A}" type="datetimeFigureOut">
              <a:rPr lang="ko-KR" altLang="en-US" smtClean="0"/>
              <a:t>2011-04-05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AF8A-8041-4219-81C5-94ADE51A4D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4474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DA6C2-D088-4644-8CB0-484E7651B85A}" type="datetimeFigureOut">
              <a:rPr lang="ko-KR" altLang="en-US" smtClean="0"/>
              <a:t>2011-04-05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AF8A-8041-4219-81C5-94ADE51A4D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2061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DA6C2-D088-4644-8CB0-484E7651B85A}" type="datetimeFigureOut">
              <a:rPr lang="ko-KR" altLang="en-US" smtClean="0"/>
              <a:t>2011-04-05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AF8A-8041-4219-81C5-94ADE51A4D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191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DA6C2-D088-4644-8CB0-484E7651B85A}" type="datetimeFigureOut">
              <a:rPr lang="ko-KR" altLang="en-US" smtClean="0"/>
              <a:t>2011-04-05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AF8A-8041-4219-81C5-94ADE51A4D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6643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DA6C2-D088-4644-8CB0-484E7651B85A}" type="datetimeFigureOut">
              <a:rPr lang="ko-KR" altLang="en-US" smtClean="0"/>
              <a:t>2011-04-05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AF8A-8041-4219-81C5-94ADE51A4D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307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DA6C2-D088-4644-8CB0-484E7651B85A}" type="datetimeFigureOut">
              <a:rPr lang="ko-KR" altLang="en-US" smtClean="0"/>
              <a:t>2011-04-05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AF8A-8041-4219-81C5-94ADE51A4D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9757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DA6C2-D088-4644-8CB0-484E7651B85A}" type="datetimeFigureOut">
              <a:rPr lang="ko-KR" altLang="en-US" smtClean="0"/>
              <a:t>2011-04-05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AF8A-8041-4219-81C5-94ADE51A4D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6994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DA6C2-D088-4644-8CB0-484E7651B85A}" type="datetimeFigureOut">
              <a:rPr lang="ko-KR" altLang="en-US" smtClean="0"/>
              <a:t>2011-04-05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AF8A-8041-4219-81C5-94ADE51A4D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254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DA6C2-D088-4644-8CB0-484E7651B85A}" type="datetimeFigureOut">
              <a:rPr lang="ko-KR" altLang="en-US" smtClean="0"/>
              <a:t>2011-04-05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AAF8A-8041-4219-81C5-94ADE51A4D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329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2008</a:t>
            </a:r>
            <a:r>
              <a:rPr lang="ko-KR" altLang="en-US" dirty="0" smtClean="0"/>
              <a:t>서버 메일서버 설정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IIS</a:t>
            </a:r>
            <a:r>
              <a:rPr lang="ko-KR" altLang="en-US" dirty="0" smtClean="0"/>
              <a:t>에 </a:t>
            </a:r>
            <a:r>
              <a:rPr lang="en-US" altLang="ko-KR" dirty="0" smtClean="0"/>
              <a:t>SMTP</a:t>
            </a:r>
            <a:r>
              <a:rPr lang="ko-KR" altLang="en-US" dirty="0" smtClean="0"/>
              <a:t>설정 하기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29457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A. SMTP </a:t>
            </a:r>
            <a:r>
              <a:rPr lang="ko-KR" altLang="en-US" dirty="0" smtClean="0"/>
              <a:t>기능 추가하기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2" y="1412776"/>
            <a:ext cx="8447087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4365104"/>
            <a:ext cx="7292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서버 관리자에서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기능</a:t>
            </a:r>
            <a:r>
              <a:rPr lang="en-US" altLang="ko-KR" dirty="0" smtClean="0"/>
              <a:t>”</a:t>
            </a:r>
            <a:r>
              <a:rPr lang="ko-KR" altLang="en-US" dirty="0" smtClean="0"/>
              <a:t>을 클릭 합니다</a:t>
            </a:r>
            <a:r>
              <a:rPr lang="en-US" altLang="ko-KR" dirty="0" smtClean="0"/>
              <a:t>. “</a:t>
            </a:r>
            <a:r>
              <a:rPr lang="ko-KR" altLang="en-US" dirty="0" smtClean="0"/>
              <a:t>기능요약</a:t>
            </a:r>
            <a:r>
              <a:rPr lang="en-US" altLang="ko-KR" dirty="0" smtClean="0"/>
              <a:t>”</a:t>
            </a:r>
            <a:r>
              <a:rPr lang="ko-KR" altLang="en-US" dirty="0" smtClean="0"/>
              <a:t>에 </a:t>
            </a:r>
            <a:r>
              <a:rPr lang="en-US" altLang="ko-KR" dirty="0" smtClean="0"/>
              <a:t>SMTP</a:t>
            </a:r>
            <a:r>
              <a:rPr lang="ko-KR" altLang="en-US" dirty="0" smtClean="0"/>
              <a:t>가 없다면</a:t>
            </a:r>
            <a:endParaRPr lang="en-US" altLang="ko-KR" dirty="0" smtClean="0"/>
          </a:p>
          <a:p>
            <a:r>
              <a:rPr lang="en-US" altLang="ko-KR" dirty="0" smtClean="0"/>
              <a:t>“</a:t>
            </a:r>
            <a:r>
              <a:rPr lang="ko-KR" altLang="en-US" dirty="0" smtClean="0"/>
              <a:t>기능 추가</a:t>
            </a:r>
            <a:r>
              <a:rPr lang="en-US" altLang="ko-KR" dirty="0" smtClean="0"/>
              <a:t>”</a:t>
            </a:r>
            <a:r>
              <a:rPr lang="ko-KR" altLang="en-US" dirty="0" smtClean="0"/>
              <a:t>를 클릭하여 </a:t>
            </a:r>
            <a:r>
              <a:rPr lang="en-US" altLang="ko-KR" dirty="0" smtClean="0"/>
              <a:t>SMTP</a:t>
            </a:r>
            <a:r>
              <a:rPr lang="ko-KR" altLang="en-US" dirty="0" smtClean="0"/>
              <a:t>를 추가 하십시오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025836"/>
            <a:ext cx="2160240" cy="168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992571"/>
            <a:ext cx="3646191" cy="1744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3954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B. IIS(</a:t>
            </a:r>
            <a:r>
              <a:rPr lang="ko-KR" altLang="en-US" dirty="0" smtClean="0"/>
              <a:t>인터넷 정보 서비스</a:t>
            </a:r>
            <a:r>
              <a:rPr lang="en-US" altLang="ko-KR" dirty="0" smtClean="0"/>
              <a:t>)6.0 </a:t>
            </a:r>
            <a:r>
              <a:rPr lang="ko-KR" altLang="en-US" dirty="0" smtClean="0"/>
              <a:t>설정</a:t>
            </a:r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67" y="1192584"/>
            <a:ext cx="2060357" cy="237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47864" y="1556792"/>
            <a:ext cx="556915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IIS</a:t>
            </a:r>
            <a:r>
              <a:rPr lang="ko-KR" altLang="en-US" dirty="0" smtClean="0"/>
              <a:t>가 </a:t>
            </a:r>
            <a:r>
              <a:rPr lang="en-US" altLang="ko-KR" dirty="0" smtClean="0"/>
              <a:t>7.x </a:t>
            </a:r>
            <a:r>
              <a:rPr lang="ko-KR" altLang="en-US" dirty="0" smtClean="0"/>
              <a:t>버전이 되었지만 </a:t>
            </a:r>
            <a:r>
              <a:rPr lang="en-US" altLang="ko-KR" dirty="0" smtClean="0"/>
              <a:t>SMTP</a:t>
            </a:r>
            <a:r>
              <a:rPr lang="ko-KR" altLang="en-US" dirty="0" smtClean="0"/>
              <a:t>만은 </a:t>
            </a:r>
            <a:r>
              <a:rPr lang="en-US" altLang="ko-KR" dirty="0" smtClean="0"/>
              <a:t>IIS6.x</a:t>
            </a:r>
            <a:r>
              <a:rPr lang="ko-KR" altLang="en-US" dirty="0" smtClean="0"/>
              <a:t>의 엔진을</a:t>
            </a:r>
            <a:endParaRPr lang="en-US" altLang="ko-KR" dirty="0" smtClean="0"/>
          </a:p>
          <a:p>
            <a:r>
              <a:rPr lang="ko-KR" altLang="en-US" dirty="0" smtClean="0"/>
              <a:t>활용하고 있습니다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“</a:t>
            </a:r>
            <a:r>
              <a:rPr lang="ko-KR" altLang="en-US" dirty="0" smtClean="0"/>
              <a:t>관리도구</a:t>
            </a:r>
            <a:r>
              <a:rPr lang="en-US" altLang="ko-KR" dirty="0" smtClean="0"/>
              <a:t>/IIS(…) 6.0 </a:t>
            </a:r>
            <a:r>
              <a:rPr lang="ko-KR" altLang="en-US" dirty="0" smtClean="0"/>
              <a:t>관리자</a:t>
            </a:r>
            <a:r>
              <a:rPr lang="en-US" altLang="ko-KR" dirty="0" smtClean="0"/>
              <a:t>”</a:t>
            </a:r>
            <a:r>
              <a:rPr lang="ko-KR" altLang="en-US" dirty="0" smtClean="0"/>
              <a:t>를 실행하십시오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en-US" altLang="ko-KR" dirty="0" smtClean="0"/>
              <a:t>SMTP</a:t>
            </a:r>
            <a:r>
              <a:rPr lang="ko-KR" altLang="en-US" dirty="0" smtClean="0"/>
              <a:t>서버의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속성</a:t>
            </a:r>
            <a:r>
              <a:rPr lang="en-US" altLang="ko-KR" dirty="0" smtClean="0"/>
              <a:t>”</a:t>
            </a:r>
            <a:r>
              <a:rPr lang="ko-KR" altLang="en-US" dirty="0" smtClean="0"/>
              <a:t>을 클릭합니다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err="1" smtClean="0"/>
              <a:t>속성창에서</a:t>
            </a:r>
            <a:r>
              <a:rPr lang="ko-KR" altLang="en-US" dirty="0" smtClean="0"/>
              <a:t>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액세스</a:t>
            </a:r>
            <a:r>
              <a:rPr lang="en-US" altLang="ko-KR" dirty="0" smtClean="0"/>
              <a:t>” “</a:t>
            </a:r>
            <a:r>
              <a:rPr lang="ko-KR" altLang="en-US" dirty="0" smtClean="0"/>
              <a:t>릴레이</a:t>
            </a:r>
            <a:r>
              <a:rPr lang="en-US" altLang="ko-KR" dirty="0" smtClean="0"/>
              <a:t>”</a:t>
            </a:r>
            <a:r>
              <a:rPr lang="ko-KR" altLang="en-US" dirty="0" smtClean="0"/>
              <a:t>를 클릭하여 아래와</a:t>
            </a:r>
            <a:endParaRPr lang="en-US" altLang="ko-KR" dirty="0" smtClean="0"/>
          </a:p>
          <a:p>
            <a:r>
              <a:rPr lang="ko-KR" altLang="en-US" dirty="0" smtClean="0"/>
              <a:t>같이 체크합니다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“127.0.0.1”IP</a:t>
            </a:r>
            <a:r>
              <a:rPr lang="ko-KR" altLang="en-US" dirty="0" smtClean="0"/>
              <a:t>를 추가합니다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[V] </a:t>
            </a:r>
            <a:r>
              <a:rPr lang="ko-KR" altLang="en-US" dirty="0" smtClean="0"/>
              <a:t>위 목록과 상관없이 인증한</a:t>
            </a:r>
            <a:r>
              <a:rPr lang="en-US" altLang="ko-KR" dirty="0" smtClean="0"/>
              <a:t>… </a:t>
            </a:r>
            <a:r>
              <a:rPr lang="ko-KR" altLang="en-US" dirty="0" smtClean="0"/>
              <a:t>허용에 체크합니다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67" y="4149080"/>
            <a:ext cx="2307903" cy="2527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546" y="2636912"/>
            <a:ext cx="2018456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920" y="4149080"/>
            <a:ext cx="3276192" cy="2527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2135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C. IIS7(</a:t>
            </a:r>
            <a:r>
              <a:rPr lang="ko-KR" altLang="en-US" dirty="0" smtClean="0"/>
              <a:t>인터넷 정보 서비스</a:t>
            </a:r>
            <a:r>
              <a:rPr lang="en-US" altLang="ko-KR" dirty="0" smtClean="0"/>
              <a:t>) </a:t>
            </a:r>
            <a:r>
              <a:rPr lang="ko-KR" altLang="en-US" dirty="0" smtClean="0"/>
              <a:t>설정</a:t>
            </a:r>
            <a:endParaRPr lang="ko-KR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340767"/>
            <a:ext cx="2448271" cy="2500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77072"/>
            <a:ext cx="2759532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58958" y="1484784"/>
            <a:ext cx="57615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사이트를 선택하고 </a:t>
            </a:r>
            <a:r>
              <a:rPr lang="en-US" altLang="ko-KR" dirty="0" smtClean="0"/>
              <a:t>“SMTP </a:t>
            </a:r>
            <a:r>
              <a:rPr lang="ko-KR" altLang="en-US" dirty="0" smtClean="0"/>
              <a:t>전자 메일</a:t>
            </a:r>
            <a:r>
              <a:rPr lang="en-US" altLang="ko-KR" dirty="0" smtClean="0"/>
              <a:t>”</a:t>
            </a:r>
            <a:r>
              <a:rPr lang="ko-KR" altLang="en-US" dirty="0" smtClean="0"/>
              <a:t>을 선택합니다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ko-KR" altLang="en-US" dirty="0" smtClean="0"/>
              <a:t>항목에서 </a:t>
            </a:r>
            <a:r>
              <a:rPr lang="en-US" altLang="ko-KR" dirty="0" smtClean="0"/>
              <a:t>“[V] </a:t>
            </a:r>
            <a:r>
              <a:rPr lang="en-US" altLang="ko-KR" dirty="0" err="1" smtClean="0"/>
              <a:t>localhost</a:t>
            </a:r>
            <a:r>
              <a:rPr lang="en-US" altLang="ko-KR" dirty="0" smtClean="0"/>
              <a:t> </a:t>
            </a:r>
            <a:r>
              <a:rPr lang="ko-KR" altLang="en-US" dirty="0" smtClean="0"/>
              <a:t>사용</a:t>
            </a:r>
            <a:r>
              <a:rPr lang="en-US" altLang="ko-KR" dirty="0" smtClean="0"/>
              <a:t>”</a:t>
            </a:r>
            <a:r>
              <a:rPr lang="ko-KR" altLang="en-US" dirty="0" smtClean="0"/>
              <a:t>을 체크 하고 저장합니다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30488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143</Words>
  <Application>Microsoft Office PowerPoint</Application>
  <PresentationFormat>화면 슬라이드 쇼(4:3)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2008서버 메일서버 설정</vt:lpstr>
      <vt:lpstr>A. SMTP 기능 추가하기</vt:lpstr>
      <vt:lpstr>B. IIS(인터넷 정보 서비스)6.0 설정</vt:lpstr>
      <vt:lpstr>C. IIS7(인터넷 정보 서비스) 설정</vt:lpstr>
    </vt:vector>
  </TitlesOfParts>
  <Company>Neoplus.,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2008서버 메일서버 설정</dc:title>
  <dc:creator>Windows 사용자</dc:creator>
  <cp:lastModifiedBy>Windows 사용자</cp:lastModifiedBy>
  <cp:revision>3</cp:revision>
  <dcterms:created xsi:type="dcterms:W3CDTF">2011-04-05T05:38:24Z</dcterms:created>
  <dcterms:modified xsi:type="dcterms:W3CDTF">2011-04-05T06:01:55Z</dcterms:modified>
</cp:coreProperties>
</file>